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Overlock"/>
      <p:regular r:id="rId16"/>
      <p:bold r:id="rId17"/>
      <p:italic r:id="rId18"/>
      <p:boldItalic r:id="rId19"/>
    </p:embeddedFont>
    <p:embeddedFont>
      <p:font typeface="Bell M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llMT-regular.fntdata"/><Relationship Id="rId11" Type="http://schemas.openxmlformats.org/officeDocument/2006/relationships/slide" Target="slides/slide7.xml"/><Relationship Id="rId22" Type="http://schemas.openxmlformats.org/officeDocument/2006/relationships/font" Target="fonts/BellMT-italic.fntdata"/><Relationship Id="rId10" Type="http://schemas.openxmlformats.org/officeDocument/2006/relationships/slide" Target="slides/slide6.xml"/><Relationship Id="rId21" Type="http://schemas.openxmlformats.org/officeDocument/2006/relationships/font" Target="fonts/BellM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BellM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verlock-bold.fntdata"/><Relationship Id="rId16" Type="http://schemas.openxmlformats.org/officeDocument/2006/relationships/font" Target="fonts/Overlock-regular.fntdata"/><Relationship Id="rId5" Type="http://schemas.openxmlformats.org/officeDocument/2006/relationships/slide" Target="slides/slide1.xml"/><Relationship Id="rId19" Type="http://schemas.openxmlformats.org/officeDocument/2006/relationships/font" Target="fonts/Overlock-boldItalic.fntdata"/><Relationship Id="rId6" Type="http://schemas.openxmlformats.org/officeDocument/2006/relationships/slide" Target="slides/slide2.xml"/><Relationship Id="rId18" Type="http://schemas.openxmlformats.org/officeDocument/2006/relationships/font" Target="fonts/Overlock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98136" cy="685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883" y="776391"/>
            <a:ext cx="6143603" cy="608160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5509089" y="1339593"/>
            <a:ext cx="6398078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Young Turkish</a:t>
            </a:r>
            <a:r>
              <a:rPr b="1" lang="tr-TR" sz="2400">
                <a:solidFill>
                  <a:schemeClr val="lt1"/>
                </a:solidFill>
              </a:rPr>
              <a:t> Entrepreneur</a:t>
            </a:r>
            <a:r>
              <a:rPr b="1" i="0" lang="tr-T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SERTAÇ TAŞDELEN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    </a:t>
            </a:r>
            <a:r>
              <a:rPr b="1" i="1" lang="tr-TR" sz="3200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Ece Nazik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3200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                                          ALA</a:t>
            </a:r>
            <a:endParaRPr b="1" i="1" sz="3200">
              <a:solidFill>
                <a:schemeClr val="lt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power of positive thinking: Here's how it can make you healthier"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9DB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046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4957010" y="1241659"/>
            <a:ext cx="576553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731343"/>
                </a:solidFill>
                <a:latin typeface="Overlock"/>
                <a:ea typeface="Overlock"/>
                <a:cs typeface="Overlock"/>
                <a:sym typeface="Overlock"/>
              </a:rPr>
              <a:t>THANKS FOR YOUR ATTENTION</a:t>
            </a:r>
            <a:endParaRPr sz="8000">
              <a:solidFill>
                <a:srgbClr val="7313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ubai Night View HD Wallpaper | Dubai tour, Burj khalifa, Dubai city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6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758" y="125129"/>
            <a:ext cx="2415941" cy="2415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43921"/>
          </a:schemeClr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Uzmanından Uyarı: Yakın Arkadaşlar Sigara, Obezite Ve Boşanmalara Neden  Oluyor haberleri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0" y="5700893"/>
            <a:ext cx="12192000" cy="1015800"/>
          </a:xfrm>
          <a:prstGeom prst="rect">
            <a:avLst/>
          </a:prstGeom>
          <a:solidFill>
            <a:schemeClr val="dk1">
              <a:alpha val="43921"/>
            </a:schemeClr>
          </a:solid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0" y="5700888"/>
            <a:ext cx="12340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tr-TR" sz="5700">
                <a:solidFill>
                  <a:schemeClr val="lt1"/>
                </a:solidFill>
              </a:rPr>
              <a:t>HE BEGINNING OF EVERYTHING</a:t>
            </a:r>
            <a:endParaRPr b="1"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FF">
            <a:alpha val="43921"/>
          </a:srgbClr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0080"/>
            <a:ext cx="5804034" cy="6201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nline Canlı Gerçek Fal, Katina Tarot Kahve Falı Baktır"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3367" y="0"/>
            <a:ext cx="62886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666"/>
            <a:ext cx="10107178" cy="654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1709" y="2111441"/>
            <a:ext cx="4232434" cy="159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8301" y="249289"/>
            <a:ext cx="16192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C2C7"/>
            </a:gs>
            <a:gs pos="37000">
              <a:srgbClr val="CACCCF"/>
            </a:gs>
            <a:gs pos="74000">
              <a:srgbClr val="D6D6D6"/>
            </a:gs>
            <a:gs pos="83000">
              <a:srgbClr val="D6D6D6"/>
            </a:gs>
            <a:gs pos="100000">
              <a:srgbClr val="E3E3E3"/>
            </a:gs>
          </a:gsLst>
          <a:lin ang="5400000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0270"/>
            <a:ext cx="4132088" cy="688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4863608" y="2352036"/>
            <a:ext cx="670097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TO KNOW YOURSELF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urch Vitals Northshore.church | Jesus can change everything for anyone -  including you! Northshore.Church"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46661" cy="649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F29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laysians Must Know the TRUTH: GOALS IN LIFE"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4185" y="467600"/>
            <a:ext cx="7921592" cy="600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D9D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an You Train People to Work Hard? - Fistful of Talent" id="135" name="Google Shape;135;p21"/>
          <p:cNvSpPr/>
          <p:nvPr/>
        </p:nvSpPr>
        <p:spPr>
          <a:xfrm>
            <a:off x="155575" y="-822325"/>
            <a:ext cx="2095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an You Train People to Work Hard? - Fistful of Talent" id="136" name="Google Shape;136;p21"/>
          <p:cNvSpPr/>
          <p:nvPr/>
        </p:nvSpPr>
        <p:spPr>
          <a:xfrm>
            <a:off x="307975" y="-669925"/>
            <a:ext cx="2095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822" y="1631717"/>
            <a:ext cx="8843373" cy="375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