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25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740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68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68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79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1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9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499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12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05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7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56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43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8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158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01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78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82F2E4-28B6-45AE-AE4F-09F4EAAB9F4E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BBF0-0EFB-4FE9-8D22-BF3682323E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87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304FA-72FB-4665-AFDF-83411BF1C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166" y="1193769"/>
            <a:ext cx="10930597" cy="1773702"/>
          </a:xfrm>
        </p:spPr>
        <p:txBody>
          <a:bodyPr/>
          <a:lstStyle/>
          <a:p>
            <a:r>
              <a:rPr lang="tr-TR" sz="6000" dirty="0"/>
              <a:t>AN ENTREPRENEURIN TURKEY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C732AC-1FC9-41D6-ABC7-88663EACD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865098"/>
            <a:ext cx="8825658" cy="1773702"/>
          </a:xfrm>
        </p:spPr>
        <p:txBody>
          <a:bodyPr>
            <a:normAutofit/>
          </a:bodyPr>
          <a:lstStyle/>
          <a:p>
            <a:r>
              <a:rPr lang="tr-TR" sz="6000" dirty="0"/>
              <a:t>Kaan </a:t>
            </a:r>
            <a:r>
              <a:rPr lang="tr-TR" sz="6000" dirty="0" err="1"/>
              <a:t>kayabalı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7379115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DD59B2-B213-4BE7-8277-6D2A82CE0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351693"/>
            <a:ext cx="9404723" cy="942536"/>
          </a:xfrm>
        </p:spPr>
        <p:txBody>
          <a:bodyPr/>
          <a:lstStyle/>
          <a:p>
            <a:r>
              <a:rPr lang="tr-TR" dirty="0" err="1"/>
              <a:t>Who</a:t>
            </a:r>
            <a:r>
              <a:rPr lang="tr-TR" dirty="0"/>
              <a:t> is Kaan </a:t>
            </a:r>
            <a:r>
              <a:rPr lang="tr-TR" dirty="0" err="1"/>
              <a:t>Kayabalı</a:t>
            </a:r>
            <a:r>
              <a:rPr lang="tr-TR" dirty="0"/>
              <a:t>?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55F1D5-EA3D-4504-B736-433781DED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94228"/>
            <a:ext cx="10442577" cy="4954171"/>
          </a:xfrm>
        </p:spPr>
        <p:txBody>
          <a:bodyPr/>
          <a:lstStyle/>
          <a:p>
            <a:r>
              <a:rPr lang="tr-TR" dirty="0"/>
              <a:t>Kaan </a:t>
            </a:r>
            <a:r>
              <a:rPr lang="tr-TR" dirty="0" err="1"/>
              <a:t>Kayabalı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 in 17 </a:t>
            </a:r>
            <a:r>
              <a:rPr lang="tr-TR" dirty="0" err="1"/>
              <a:t>October</a:t>
            </a:r>
            <a:r>
              <a:rPr lang="tr-TR" dirty="0"/>
              <a:t>  1983/Ankara</a:t>
            </a:r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universty</a:t>
            </a:r>
            <a:r>
              <a:rPr lang="tr-TR" dirty="0"/>
              <a:t> </a:t>
            </a:r>
            <a:r>
              <a:rPr lang="tr-TR" dirty="0" err="1"/>
              <a:t>exam</a:t>
            </a:r>
            <a:r>
              <a:rPr lang="tr-TR" dirty="0"/>
              <a:t> he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initial</a:t>
            </a:r>
            <a:r>
              <a:rPr lang="tr-TR" dirty="0"/>
              <a:t> 300 </a:t>
            </a:r>
            <a:r>
              <a:rPr lang="tr-TR" dirty="0" err="1"/>
              <a:t>people</a:t>
            </a:r>
            <a:r>
              <a:rPr lang="tr-TR" dirty="0"/>
              <a:t>.</a:t>
            </a:r>
          </a:p>
          <a:p>
            <a:r>
              <a:rPr lang="tr-TR" dirty="0"/>
              <a:t>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fourth</a:t>
            </a:r>
            <a:r>
              <a:rPr lang="tr-TR" dirty="0"/>
              <a:t> </a:t>
            </a:r>
            <a:r>
              <a:rPr lang="tr-TR" dirty="0" err="1"/>
              <a:t>grade</a:t>
            </a:r>
            <a:r>
              <a:rPr lang="tr-TR" dirty="0"/>
              <a:t> of </a:t>
            </a:r>
            <a:r>
              <a:rPr lang="tr-TR" dirty="0" err="1"/>
              <a:t>universty</a:t>
            </a:r>
            <a:r>
              <a:rPr lang="tr-TR" dirty="0"/>
              <a:t> he </a:t>
            </a:r>
            <a:r>
              <a:rPr lang="tr-TR" dirty="0" err="1"/>
              <a:t>realized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he </a:t>
            </a:r>
            <a:r>
              <a:rPr lang="tr-TR" dirty="0" err="1"/>
              <a:t>wanted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entepreneurin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8682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AEEE09-4DFC-4663-A454-937C1D73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6F9FC06-2F00-498F-A347-9C34D0094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73" y="452718"/>
            <a:ext cx="7637230" cy="5795682"/>
          </a:xfrm>
        </p:spPr>
      </p:pic>
    </p:spTree>
    <p:extLst>
      <p:ext uri="{BB962C8B-B14F-4D97-AF65-F5344CB8AC3E}">
        <p14:creationId xmlns:p14="http://schemas.microsoft.com/office/powerpoint/2010/main" val="5911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4C2015-C343-4E88-81AD-F5BBBC37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38289"/>
            <a:ext cx="9735845" cy="460013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42CA2A-4A10-4624-A258-0B73DAAA9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25084"/>
            <a:ext cx="11016005" cy="2110153"/>
          </a:xfrm>
        </p:spPr>
        <p:txBody>
          <a:bodyPr/>
          <a:lstStyle/>
          <a:p>
            <a:r>
              <a:rPr lang="tr-TR" dirty="0" err="1"/>
              <a:t>In</a:t>
            </a:r>
            <a:r>
              <a:rPr lang="tr-TR" dirty="0"/>
              <a:t> 2005 he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graduate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ODTÜ.</a:t>
            </a:r>
          </a:p>
          <a:p>
            <a:r>
              <a:rPr lang="tr-TR" dirty="0" err="1"/>
              <a:t>Then</a:t>
            </a:r>
            <a:r>
              <a:rPr lang="tr-TR" dirty="0"/>
              <a:t> he </a:t>
            </a:r>
            <a:r>
              <a:rPr lang="tr-TR" dirty="0" err="1"/>
              <a:t>made</a:t>
            </a:r>
            <a:r>
              <a:rPr lang="tr-TR" dirty="0"/>
              <a:t> KADE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of his </a:t>
            </a:r>
            <a:r>
              <a:rPr lang="tr-TR" dirty="0" err="1"/>
              <a:t>friends</a:t>
            </a:r>
            <a:r>
              <a:rPr lang="tr-TR" dirty="0"/>
              <a:t>.</a:t>
            </a:r>
          </a:p>
          <a:p>
            <a:r>
              <a:rPr lang="tr-TR" dirty="0"/>
              <a:t>Kaan </a:t>
            </a:r>
            <a:r>
              <a:rPr lang="tr-TR" dirty="0" err="1"/>
              <a:t>get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a </a:t>
            </a:r>
            <a:r>
              <a:rPr lang="tr-TR" dirty="0" err="1"/>
              <a:t>competition</a:t>
            </a:r>
            <a:r>
              <a:rPr lang="tr-TR" dirty="0"/>
              <a:t> </a:t>
            </a:r>
            <a:r>
              <a:rPr lang="tr-TR" dirty="0" err="1"/>
              <a:t>called</a:t>
            </a:r>
            <a:r>
              <a:rPr lang="tr-TR" dirty="0"/>
              <a:t> Yeni Fikirler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ideas</a:t>
            </a:r>
            <a:r>
              <a:rPr lang="tr-TR" dirty="0"/>
              <a:t> </a:t>
            </a:r>
          </a:p>
          <a:p>
            <a:r>
              <a:rPr lang="tr-TR" dirty="0" err="1"/>
              <a:t>And</a:t>
            </a:r>
            <a:r>
              <a:rPr lang="tr-TR" dirty="0"/>
              <a:t> he </a:t>
            </a:r>
            <a:r>
              <a:rPr lang="tr-TR" dirty="0" err="1"/>
              <a:t>won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competition</a:t>
            </a:r>
            <a:r>
              <a:rPr lang="tr-TR" dirty="0"/>
              <a:t> as a </a:t>
            </a:r>
            <a:r>
              <a:rPr lang="tr-TR" dirty="0" err="1"/>
              <a:t>second</a:t>
            </a:r>
            <a:r>
              <a:rPr lang="tr-TR" dirty="0"/>
              <a:t> </a:t>
            </a:r>
            <a:r>
              <a:rPr lang="tr-TR" dirty="0" err="1"/>
              <a:t>person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528EF5F-7F0B-45AD-8682-4B015A927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44" y="1913206"/>
            <a:ext cx="8571912" cy="471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2940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328C0-9941-4C61-8DD3-4435AC72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179135"/>
          </a:xfrm>
        </p:spPr>
        <p:txBody>
          <a:bodyPr/>
          <a:lstStyle/>
          <a:p>
            <a:r>
              <a:rPr lang="tr-TR" sz="2000" dirty="0" err="1"/>
              <a:t>After</a:t>
            </a:r>
            <a:r>
              <a:rPr lang="tr-TR" sz="2000" dirty="0"/>
              <a:t> </a:t>
            </a:r>
            <a:r>
              <a:rPr lang="tr-TR" sz="2000" dirty="0" err="1"/>
              <a:t>winning</a:t>
            </a:r>
            <a:r>
              <a:rPr lang="tr-TR" sz="2000" dirty="0"/>
              <a:t>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competition</a:t>
            </a:r>
            <a:r>
              <a:rPr lang="tr-TR" sz="2000" dirty="0"/>
              <a:t> he </a:t>
            </a:r>
            <a:r>
              <a:rPr lang="tr-TR" sz="2000" dirty="0" err="1"/>
              <a:t>got</a:t>
            </a:r>
            <a:r>
              <a:rPr lang="tr-TR" sz="2000" dirty="0"/>
              <a:t> an Office </a:t>
            </a:r>
            <a:r>
              <a:rPr lang="tr-TR" sz="2000" dirty="0" err="1"/>
              <a:t>and</a:t>
            </a:r>
            <a:r>
              <a:rPr lang="tr-TR" sz="2000" dirty="0"/>
              <a:t> a </a:t>
            </a:r>
            <a:r>
              <a:rPr lang="tr-TR" sz="2000" dirty="0" err="1"/>
              <a:t>little</a:t>
            </a:r>
            <a:r>
              <a:rPr lang="tr-TR" sz="2000" dirty="0"/>
              <a:t> bit Money</a:t>
            </a:r>
            <a:br>
              <a:rPr lang="tr-TR" sz="2000" dirty="0"/>
            </a:br>
            <a:r>
              <a:rPr lang="tr-TR" sz="2000" dirty="0" err="1"/>
              <a:t>Thats</a:t>
            </a:r>
            <a:r>
              <a:rPr lang="tr-TR" sz="2000" dirty="0"/>
              <a:t> how </a:t>
            </a:r>
            <a:r>
              <a:rPr lang="tr-TR" sz="2000" dirty="0" err="1"/>
              <a:t>Onedio</a:t>
            </a:r>
            <a:r>
              <a:rPr lang="tr-TR" sz="2000" dirty="0"/>
              <a:t> </a:t>
            </a:r>
            <a:r>
              <a:rPr lang="tr-TR" sz="2000" dirty="0" err="1"/>
              <a:t>came</a:t>
            </a:r>
            <a:r>
              <a:rPr lang="tr-TR" sz="2000" dirty="0"/>
              <a:t> </a:t>
            </a:r>
            <a:r>
              <a:rPr lang="tr-TR" sz="2000" dirty="0" err="1"/>
              <a:t>out</a:t>
            </a:r>
            <a:r>
              <a:rPr lang="tr-TR" sz="2000" dirty="0"/>
              <a:t>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2A25239-D559-4DEB-BB9B-556DE712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1350497"/>
            <a:ext cx="8848579" cy="5054785"/>
          </a:xfrm>
        </p:spPr>
      </p:pic>
    </p:spTree>
    <p:extLst>
      <p:ext uri="{BB962C8B-B14F-4D97-AF65-F5344CB8AC3E}">
        <p14:creationId xmlns:p14="http://schemas.microsoft.com/office/powerpoint/2010/main" val="27584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C44078-4728-4F92-9746-3218295E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26609"/>
            <a:ext cx="9404723" cy="2419643"/>
          </a:xfrm>
        </p:spPr>
        <p:txBody>
          <a:bodyPr/>
          <a:lstStyle/>
          <a:p>
            <a:r>
              <a:rPr lang="tr-TR" sz="2400" dirty="0" err="1"/>
              <a:t>Lets</a:t>
            </a:r>
            <a:r>
              <a:rPr lang="tr-TR" sz="2400" dirty="0"/>
              <a:t> talk </a:t>
            </a:r>
            <a:r>
              <a:rPr lang="tr-TR" sz="2400" dirty="0" err="1"/>
              <a:t>about</a:t>
            </a:r>
            <a:r>
              <a:rPr lang="tr-TR" sz="2400" dirty="0"/>
              <a:t> </a:t>
            </a:r>
            <a:r>
              <a:rPr lang="tr-TR" sz="2400" dirty="0" err="1"/>
              <a:t>what</a:t>
            </a:r>
            <a:r>
              <a:rPr lang="tr-TR" sz="2400" dirty="0"/>
              <a:t> is </a:t>
            </a:r>
            <a:r>
              <a:rPr lang="tr-TR" sz="2400" dirty="0" err="1"/>
              <a:t>onedio</a:t>
            </a:r>
            <a:r>
              <a:rPr lang="tr-TR" sz="2400" dirty="0"/>
              <a:t>.</a:t>
            </a:r>
            <a:br>
              <a:rPr lang="tr-TR" sz="2400" dirty="0"/>
            </a:br>
            <a:r>
              <a:rPr lang="tr-TR" sz="2400" dirty="0" err="1"/>
              <a:t>It</a:t>
            </a:r>
            <a:r>
              <a:rPr lang="tr-TR" sz="2400" dirty="0"/>
              <a:t> is a </a:t>
            </a:r>
            <a:r>
              <a:rPr lang="tr-TR" sz="2400" dirty="0" err="1"/>
              <a:t>social</a:t>
            </a:r>
            <a:r>
              <a:rPr lang="tr-TR" sz="2400" dirty="0"/>
              <a:t> platform </a:t>
            </a:r>
            <a:r>
              <a:rPr lang="tr-TR" sz="2400" dirty="0" err="1"/>
              <a:t>which</a:t>
            </a:r>
            <a:r>
              <a:rPr lang="tr-TR" sz="2400" dirty="0"/>
              <a:t> has </a:t>
            </a:r>
            <a:r>
              <a:rPr lang="tr-TR" sz="2400" dirty="0" err="1"/>
              <a:t>tests,magazines</a:t>
            </a:r>
            <a:r>
              <a:rPr lang="tr-TR" sz="2400" dirty="0"/>
              <a:t>, </a:t>
            </a:r>
            <a:r>
              <a:rPr lang="tr-TR" sz="2400" dirty="0" err="1"/>
              <a:t>some</a:t>
            </a:r>
            <a:r>
              <a:rPr lang="tr-TR" sz="2400" dirty="0"/>
              <a:t> </a:t>
            </a:r>
            <a:r>
              <a:rPr lang="tr-TR" sz="2400" dirty="0" err="1"/>
              <a:t>news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people’s</a:t>
            </a:r>
            <a:r>
              <a:rPr lang="tr-TR" sz="2400" dirty="0"/>
              <a:t> </a:t>
            </a:r>
            <a:r>
              <a:rPr lang="tr-TR" sz="2400" dirty="0" err="1"/>
              <a:t>opinions</a:t>
            </a:r>
            <a:r>
              <a:rPr lang="tr-TR" sz="2400" dirty="0"/>
              <a:t>.</a:t>
            </a:r>
            <a:br>
              <a:rPr lang="tr-TR" sz="2400" dirty="0"/>
            </a:br>
            <a:r>
              <a:rPr lang="tr-TR" sz="2400" dirty="0" err="1"/>
              <a:t>So</a:t>
            </a:r>
            <a:r>
              <a:rPr lang="tr-TR" sz="2400" dirty="0"/>
              <a:t> </a:t>
            </a:r>
            <a:r>
              <a:rPr lang="tr-TR" sz="2400" dirty="0" err="1"/>
              <a:t>basically</a:t>
            </a:r>
            <a:r>
              <a:rPr lang="tr-TR" sz="2400" dirty="0"/>
              <a:t> it is a platform </a:t>
            </a:r>
            <a:r>
              <a:rPr lang="tr-TR" sz="2400" dirty="0" err="1"/>
              <a:t>that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can Express </a:t>
            </a:r>
            <a:r>
              <a:rPr lang="tr-TR" sz="2400" dirty="0" err="1"/>
              <a:t>your</a:t>
            </a:r>
            <a:r>
              <a:rPr lang="tr-TR" sz="2400" dirty="0"/>
              <a:t> </a:t>
            </a:r>
            <a:r>
              <a:rPr lang="tr-TR" sz="2400" dirty="0" err="1"/>
              <a:t>feelings</a:t>
            </a:r>
            <a:r>
              <a:rPr lang="tr-TR" sz="2400" dirty="0"/>
              <a:t>, </a:t>
            </a:r>
            <a:r>
              <a:rPr lang="tr-TR" sz="2400" dirty="0" err="1"/>
              <a:t>solve</a:t>
            </a:r>
            <a:r>
              <a:rPr lang="tr-TR" sz="2400" dirty="0"/>
              <a:t> </a:t>
            </a:r>
            <a:r>
              <a:rPr lang="tr-TR" sz="2400" dirty="0" err="1"/>
              <a:t>or</a:t>
            </a:r>
            <a:r>
              <a:rPr lang="tr-TR" sz="2400" dirty="0"/>
              <a:t> </a:t>
            </a:r>
            <a:r>
              <a:rPr lang="tr-TR" sz="2400" dirty="0" err="1"/>
              <a:t>make</a:t>
            </a:r>
            <a:r>
              <a:rPr lang="tr-TR" sz="2400" dirty="0"/>
              <a:t> </a:t>
            </a:r>
            <a:r>
              <a:rPr lang="tr-TR" sz="2400" dirty="0" err="1"/>
              <a:t>some</a:t>
            </a:r>
            <a:r>
              <a:rPr lang="tr-TR" sz="2400" dirty="0"/>
              <a:t> test, </a:t>
            </a:r>
            <a:r>
              <a:rPr lang="tr-TR" sz="2400" dirty="0" err="1"/>
              <a:t>read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news</a:t>
            </a:r>
            <a:r>
              <a:rPr lang="tr-TR" sz="2400" dirty="0"/>
              <a:t>.</a:t>
            </a:r>
            <a:br>
              <a:rPr lang="tr-TR" sz="2400" dirty="0"/>
            </a:b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can </a:t>
            </a:r>
            <a:r>
              <a:rPr lang="tr-TR" sz="2400" dirty="0" err="1"/>
              <a:t>have</a:t>
            </a:r>
            <a:r>
              <a:rPr lang="tr-TR" sz="2400" dirty="0"/>
              <a:t> </a:t>
            </a:r>
            <a:r>
              <a:rPr lang="tr-TR" sz="2400" dirty="0" err="1"/>
              <a:t>fun</a:t>
            </a:r>
            <a:r>
              <a:rPr lang="tr-TR" sz="2400" dirty="0"/>
              <a:t> at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same</a:t>
            </a:r>
            <a:r>
              <a:rPr lang="tr-TR" sz="2400" dirty="0"/>
              <a:t> time.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D2380FC2-FBC1-43D8-8F46-2EE42E474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546251"/>
            <a:ext cx="9243476" cy="4185139"/>
          </a:xfrm>
        </p:spPr>
      </p:pic>
    </p:spTree>
    <p:extLst>
      <p:ext uri="{BB962C8B-B14F-4D97-AF65-F5344CB8AC3E}">
        <p14:creationId xmlns:p14="http://schemas.microsoft.com/office/powerpoint/2010/main" val="19564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6C9E0-B483-4A79-97AB-9DAED71E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303356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Wherever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live,whoever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work</a:t>
            </a:r>
            <a:r>
              <a:rPr lang="tr-TR" dirty="0"/>
              <a:t> hard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be </a:t>
            </a:r>
            <a:r>
              <a:rPr lang="tr-TR" dirty="0" err="1"/>
              <a:t>determined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really</a:t>
            </a:r>
            <a:r>
              <a:rPr lang="tr-TR" dirty="0"/>
              <a:t> </a:t>
            </a:r>
            <a:r>
              <a:rPr lang="tr-TR" dirty="0" err="1"/>
              <a:t>want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do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</a:t>
            </a:r>
            <a:r>
              <a:rPr lang="tr-TR" dirty="0" err="1"/>
              <a:t>succesful</a:t>
            </a:r>
            <a:r>
              <a:rPr lang="tr-TR" dirty="0"/>
              <a:t>.</a:t>
            </a:r>
            <a:br>
              <a:rPr lang="tr-TR" dirty="0"/>
            </a:br>
            <a:r>
              <a:rPr lang="tr-TR" dirty="0"/>
              <a:t>I </a:t>
            </a:r>
            <a:r>
              <a:rPr lang="tr-TR" dirty="0" err="1"/>
              <a:t>just</a:t>
            </a:r>
            <a:r>
              <a:rPr lang="tr-TR" dirty="0"/>
              <a:t> </a:t>
            </a:r>
            <a:r>
              <a:rPr lang="tr-TR" dirty="0" err="1"/>
              <a:t>wanted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Show </a:t>
            </a:r>
            <a:r>
              <a:rPr lang="tr-TR" dirty="0" err="1"/>
              <a:t>you</a:t>
            </a:r>
            <a:r>
              <a:rPr lang="tr-TR" dirty="0"/>
              <a:t> how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successful</a:t>
            </a:r>
            <a:r>
              <a:rPr lang="tr-TR" dirty="0"/>
              <a:t> he is.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1AA426-E858-4FE0-8DB1-5F83FA0C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389120"/>
            <a:ext cx="8946541" cy="1859279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510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20CBC3-C97C-410A-BA89-67BFCB7F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1F4BFE9-8B0A-4CE0-B492-E74BB188F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635391"/>
            <a:ext cx="7459132" cy="5587218"/>
          </a:xfrm>
        </p:spPr>
      </p:pic>
    </p:spTree>
    <p:extLst>
      <p:ext uri="{BB962C8B-B14F-4D97-AF65-F5344CB8AC3E}">
        <p14:creationId xmlns:p14="http://schemas.microsoft.com/office/powerpoint/2010/main" val="69422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D297C-6F15-4CF0-9B10-765C88A1F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4E1DCBB-7E47-4B3B-8F86-55365F789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8" y="1322363"/>
            <a:ext cx="6879100" cy="4926037"/>
          </a:xfrm>
        </p:spPr>
      </p:pic>
    </p:spTree>
    <p:extLst>
      <p:ext uri="{BB962C8B-B14F-4D97-AF65-F5344CB8AC3E}">
        <p14:creationId xmlns:p14="http://schemas.microsoft.com/office/powerpoint/2010/main" val="4529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208</Words>
  <Application>Microsoft Office PowerPoint</Application>
  <PresentationFormat>Geniş ekran</PresentationFormat>
  <Paragraphs>13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</vt:lpstr>
      <vt:lpstr>AN ENTREPRENEURIN TURKEY</vt:lpstr>
      <vt:lpstr>Who is Kaan Kayabalı? </vt:lpstr>
      <vt:lpstr>PowerPoint Sunusu</vt:lpstr>
      <vt:lpstr>PowerPoint Sunusu</vt:lpstr>
      <vt:lpstr>After winning this competition he got an Office and a little bit Money Thats how Onedio came out.</vt:lpstr>
      <vt:lpstr>Lets talk about what is onedio. It is a social platform which has tests,magazines, some news and people’s opinions. So basically it is a platform that you can Express your feelings, solve or make some test, read the news. And you can have fun at the same time.</vt:lpstr>
      <vt:lpstr> Wherever you live,whoever you are if you work hard and if you be determined about what you really want to do you will be succesful. I just wanted to Show you how much successful he is.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ENTREPRENEURIN TURKEY</dc:title>
  <dc:creator>Tuncay</dc:creator>
  <cp:lastModifiedBy>Tuncay</cp:lastModifiedBy>
  <cp:revision>7</cp:revision>
  <dcterms:created xsi:type="dcterms:W3CDTF">2020-10-26T19:54:34Z</dcterms:created>
  <dcterms:modified xsi:type="dcterms:W3CDTF">2020-10-30T16:28:51Z</dcterms:modified>
</cp:coreProperties>
</file>